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"/>
  </p:notesMasterIdLst>
  <p:sldIdLst>
    <p:sldId id="496" r:id="rId2"/>
    <p:sldId id="497" r:id="rId3"/>
    <p:sldId id="498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FF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4" autoAdjust="0"/>
    <p:restoredTop sz="80050" autoAdjust="0"/>
  </p:normalViewPr>
  <p:slideViewPr>
    <p:cSldViewPr snapToGrid="0">
      <p:cViewPr varScale="1">
        <p:scale>
          <a:sx n="59" d="100"/>
          <a:sy n="59" d="100"/>
        </p:scale>
        <p:origin x="15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07"/>
    </p:cViewPr>
  </p:sorterViewPr>
  <p:notesViewPr>
    <p:cSldViewPr snapToGrid="0">
      <p:cViewPr>
        <p:scale>
          <a:sx n="50" d="100"/>
          <a:sy n="50" d="100"/>
        </p:scale>
        <p:origin x="2886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98C0-9704-49E8-8FAD-12E6EE9571AE}" type="datetimeFigureOut">
              <a:rPr lang="en-US" smtClean="0"/>
              <a:t>10/29/2020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C61D8D-0F3E-4AB6-BB49-45220976A5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217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C61D8D-0F3E-4AB6-BB49-45220976A5D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750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C61D8D-0F3E-4AB6-BB49-45220976A5D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73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C61D8D-0F3E-4AB6-BB49-45220976A5D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564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F755-60C5-4CFA-A5DC-E807CA7CC545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163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1A28E-1E67-41C4-B376-3F00E679AB14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25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56C77-98D7-417C-9B1C-30A6628A54DC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34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818A-7ABC-4D62-95F9-2F88A9EEB9BC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1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E13D3-A90D-4394-A15A-CB361941E218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85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F1CB-FFF0-4186-ACBB-87863B8A1A09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00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8BD5-48B4-441E-AEE9-257CFEA46BAA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340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51B-7659-44BA-994E-40F15118EB73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304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DB230-C23F-4A35-83E6-4F0012FA3312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56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2C241-7F15-4B3F-93DB-038EADC3B9DB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321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89CB0-8EC9-4CDA-A9AE-DDF18642FD59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F0C2-305E-46D8-BD2F-511624043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2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0DE54-CE38-43B3-AAE2-A616F0E43768}" type="datetime1">
              <a:rPr lang="en-US" smtClean="0"/>
              <a:t>10/29/2020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3FB19-8E55-4F76-9544-580AF32FD2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93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97375" y="1620405"/>
            <a:ext cx="4408626" cy="3026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95285">
              <a:defRPr/>
            </a:pPr>
            <a:r>
              <a:rPr lang="en-US" sz="4767" dirty="0">
                <a:solidFill>
                  <a:prstClr val="black"/>
                </a:solidFill>
                <a:latin typeface="Calibri" panose="020F0502020204030204"/>
              </a:rPr>
              <a:t>Dr. Timela, </a:t>
            </a:r>
          </a:p>
          <a:p>
            <a:pPr defTabSz="495285">
              <a:defRPr/>
            </a:pPr>
            <a:r>
              <a:rPr lang="en-US" sz="4767" dirty="0">
                <a:solidFill>
                  <a:prstClr val="black"/>
                </a:solidFill>
                <a:latin typeface="Calibri" panose="020F0502020204030204"/>
              </a:rPr>
              <a:t>Chief of Pediatrics and Neonatology</a:t>
            </a:r>
          </a:p>
        </p:txBody>
      </p:sp>
      <p:pic>
        <p:nvPicPr>
          <p:cNvPr id="1028" name="Picture 4" descr="http://www.albany.edu/news/images/minoritydoc_inside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6" y="16512"/>
            <a:ext cx="5343859" cy="633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octor_Timela_Trimm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6335713" y="5701924"/>
            <a:ext cx="660400" cy="660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95285">
              <a:defRPr/>
            </a:pPr>
            <a:fld id="{9D18E322-58CE-49E0-8460-3A66D02894AC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495285">
                <a:defRPr/>
              </a:pPr>
              <a:t>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948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0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p.yimg.com/xj/th?id=OIP.Mf271a9d9366444fd3a50013fe4d25a1do2&amp;pid=15.1&amp;P=0&amp;w=300&amp;h=300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3" y="16338"/>
            <a:ext cx="7748551" cy="505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083" y="5497716"/>
            <a:ext cx="977091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95285">
              <a:defRPr/>
            </a:pPr>
            <a:r>
              <a:rPr lang="en-US" sz="3900" dirty="0">
                <a:solidFill>
                  <a:prstClr val="black"/>
                </a:solidFill>
                <a:latin typeface="Calibri" panose="020F0502020204030204"/>
              </a:rPr>
              <a:t>Clinical Laboratory Technologist AA</a:t>
            </a:r>
          </a:p>
          <a:p>
            <a:pPr defTabSz="495285">
              <a:defRPr/>
            </a:pPr>
            <a:r>
              <a:rPr lang="en-US" sz="3900" dirty="0">
                <a:solidFill>
                  <a:prstClr val="black"/>
                </a:solidFill>
                <a:latin typeface="Calibri" panose="020F0502020204030204"/>
              </a:rPr>
              <a:t>Analyst assigned to the microbiology section.</a:t>
            </a:r>
          </a:p>
        </p:txBody>
      </p:sp>
      <p:pic>
        <p:nvPicPr>
          <p:cNvPr id="4" name="Tech_AA_Trimm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8315037" y="4231472"/>
            <a:ext cx="660400" cy="660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95285">
              <a:defRPr/>
            </a:pPr>
            <a:fld id="{9D18E322-58CE-49E0-8460-3A66D02894AC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495285">
                <a:defRPr/>
              </a:pPr>
              <a:t>2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0934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9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humbs.dreamstime.com/t/beautifull-indonesian-nurse-putting-gloves-877122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93" y="2079"/>
            <a:ext cx="3908513" cy="58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71964" y="1440295"/>
            <a:ext cx="4952999" cy="20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95285">
              <a:defRPr/>
            </a:pPr>
            <a:r>
              <a:rPr lang="en-US" sz="4333" dirty="0">
                <a:solidFill>
                  <a:prstClr val="black"/>
                </a:solidFill>
                <a:latin typeface="Calibri" panose="020F0502020204030204"/>
              </a:rPr>
              <a:t>LSRC,</a:t>
            </a:r>
          </a:p>
          <a:p>
            <a:pPr defTabSz="495285">
              <a:defRPr/>
            </a:pPr>
            <a:r>
              <a:rPr lang="en-US" sz="4333" dirty="0">
                <a:solidFill>
                  <a:prstClr val="black"/>
                </a:solidFill>
                <a:latin typeface="Calibri" panose="020F0502020204030204"/>
              </a:rPr>
              <a:t>Laboratory Specimen Receiving Clerk</a:t>
            </a:r>
          </a:p>
        </p:txBody>
      </p:sp>
      <p:pic>
        <p:nvPicPr>
          <p:cNvPr id="4" name="LSRC_Trimm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6996113" y="4929910"/>
            <a:ext cx="660400" cy="660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95285">
              <a:defRPr/>
            </a:pPr>
            <a:fld id="{9D18E322-58CE-49E0-8460-3A66D02894AC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495285">
                <a:defRPr/>
              </a:pPr>
              <a:t>3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4180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5023</TotalTime>
  <Words>32</Words>
  <Application>Microsoft Office PowerPoint</Application>
  <PresentationFormat>A4 Paper (210x297 mm)</PresentationFormat>
  <Paragraphs>12</Paragraphs>
  <Slides>3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2_Office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SLMTA 2 Organizer</dc:title>
  <dc:creator>Anna Murphy</dc:creator>
  <cp:lastModifiedBy>Janet Scholtz</cp:lastModifiedBy>
  <cp:revision>264</cp:revision>
  <cp:lastPrinted>2020-10-08T13:46:27Z</cp:lastPrinted>
  <dcterms:created xsi:type="dcterms:W3CDTF">2016-01-25T13:39:33Z</dcterms:created>
  <dcterms:modified xsi:type="dcterms:W3CDTF">2020-10-29T11:33:15Z</dcterms:modified>
</cp:coreProperties>
</file>